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3" r:id="rId8"/>
    <p:sldId id="262" r:id="rId9"/>
  </p:sldIdLst>
  <p:sldSz cx="9144000" cy="6858000" type="screen4x3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8" d="100"/>
          <a:sy n="108" d="100"/>
        </p:scale>
        <p:origin x="1704" y="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/>
              <a:t>Klik om de ondertitelstijl van het model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F8D21-E24A-47C2-A04B-9942A84B9830}" type="datetimeFigureOut">
              <a:rPr lang="nl-NL" smtClean="0"/>
              <a:t>25-11-2018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C9BB2-FF1B-4CCF-8E2D-6E7A329DB958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721088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F8D21-E24A-47C2-A04B-9942A84B9830}" type="datetimeFigureOut">
              <a:rPr lang="nl-NL" smtClean="0"/>
              <a:t>25-11-2018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C9BB2-FF1B-4CCF-8E2D-6E7A329DB958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13460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F8D21-E24A-47C2-A04B-9942A84B9830}" type="datetimeFigureOut">
              <a:rPr lang="nl-NL" smtClean="0"/>
              <a:t>25-11-2018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C9BB2-FF1B-4CCF-8E2D-6E7A329DB958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862887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F8D21-E24A-47C2-A04B-9942A84B9830}" type="datetimeFigureOut">
              <a:rPr lang="nl-NL" smtClean="0"/>
              <a:t>25-11-2018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C9BB2-FF1B-4CCF-8E2D-6E7A329DB958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459631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F8D21-E24A-47C2-A04B-9942A84B9830}" type="datetimeFigureOut">
              <a:rPr lang="nl-NL" smtClean="0"/>
              <a:t>25-11-2018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C9BB2-FF1B-4CCF-8E2D-6E7A329DB958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75088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F8D21-E24A-47C2-A04B-9942A84B9830}" type="datetimeFigureOut">
              <a:rPr lang="nl-NL" smtClean="0"/>
              <a:t>25-11-2018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C9BB2-FF1B-4CCF-8E2D-6E7A329DB958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550438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F8D21-E24A-47C2-A04B-9942A84B9830}" type="datetimeFigureOut">
              <a:rPr lang="nl-NL" smtClean="0"/>
              <a:t>25-11-2018</a:t>
            </a:fld>
            <a:endParaRPr lang="nl-NL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C9BB2-FF1B-4CCF-8E2D-6E7A329DB958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39251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F8D21-E24A-47C2-A04B-9942A84B9830}" type="datetimeFigureOut">
              <a:rPr lang="nl-NL" smtClean="0"/>
              <a:t>25-11-2018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C9BB2-FF1B-4CCF-8E2D-6E7A329DB958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720152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F8D21-E24A-47C2-A04B-9942A84B9830}" type="datetimeFigureOut">
              <a:rPr lang="nl-NL" smtClean="0"/>
              <a:t>25-11-2018</a:t>
            </a:fld>
            <a:endParaRPr lang="nl-NL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C9BB2-FF1B-4CCF-8E2D-6E7A329DB958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46637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F8D21-E24A-47C2-A04B-9942A84B9830}" type="datetimeFigureOut">
              <a:rPr lang="nl-NL" smtClean="0"/>
              <a:t>25-11-2018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C9BB2-FF1B-4CCF-8E2D-6E7A329DB958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411225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F8D21-E24A-47C2-A04B-9942A84B9830}" type="datetimeFigureOut">
              <a:rPr lang="nl-NL" smtClean="0"/>
              <a:t>25-11-2018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C9BB2-FF1B-4CCF-8E2D-6E7A329DB958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089181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2F8D21-E24A-47C2-A04B-9942A84B9830}" type="datetimeFigureOut">
              <a:rPr lang="nl-NL" smtClean="0"/>
              <a:t>25-11-2018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BC9BB2-FF1B-4CCF-8E2D-6E7A329DB958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674387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 err="1">
                <a:solidFill>
                  <a:schemeClr val="bg1"/>
                </a:solidFill>
                <a:latin typeface="October Crow" panose="02000500000000000000" pitchFamily="2" charset="0"/>
              </a:rPr>
              <a:t>Quartz</a:t>
            </a:r>
            <a:r>
              <a:rPr lang="nl-NL" dirty="0">
                <a:solidFill>
                  <a:schemeClr val="bg1"/>
                </a:solidFill>
                <a:latin typeface="October Crow" panose="02000500000000000000" pitchFamily="2" charset="0"/>
              </a:rPr>
              <a:t> </a:t>
            </a:r>
            <a:r>
              <a:rPr lang="nl-NL" dirty="0" err="1">
                <a:solidFill>
                  <a:schemeClr val="bg1"/>
                </a:solidFill>
                <a:latin typeface="October Crow" panose="02000500000000000000" pitchFamily="2" charset="0"/>
              </a:rPr>
              <a:t>mansion</a:t>
            </a:r>
            <a:endParaRPr lang="nl-NL" dirty="0">
              <a:solidFill>
                <a:schemeClr val="bg1"/>
              </a:solidFill>
              <a:latin typeface="October Crow" panose="02000500000000000000" pitchFamily="2" charset="0"/>
            </a:endParaRP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440000" y="4869160"/>
            <a:ext cx="6400800" cy="1752600"/>
          </a:xfrm>
        </p:spPr>
        <p:txBody>
          <a:bodyPr>
            <a:normAutofit fontScale="85000" lnSpcReduction="20000"/>
          </a:bodyPr>
          <a:lstStyle/>
          <a:p>
            <a:r>
              <a:rPr lang="nl-NL" dirty="0">
                <a:solidFill>
                  <a:schemeClr val="bg1"/>
                </a:solidFill>
                <a:latin typeface="October Crow" panose="02000500000000000000" pitchFamily="2" charset="0"/>
              </a:rPr>
              <a:t>Producer: </a:t>
            </a:r>
            <a:r>
              <a:rPr lang="nl-NL" dirty="0" err="1">
                <a:solidFill>
                  <a:schemeClr val="bg1"/>
                </a:solidFill>
                <a:latin typeface="October Crow" panose="02000500000000000000" pitchFamily="2" charset="0"/>
              </a:rPr>
              <a:t>Jermo</a:t>
            </a:r>
            <a:endParaRPr lang="nl-NL" dirty="0">
              <a:solidFill>
                <a:schemeClr val="bg1"/>
              </a:solidFill>
              <a:latin typeface="October Crow" panose="02000500000000000000" pitchFamily="2" charset="0"/>
            </a:endParaRPr>
          </a:p>
          <a:p>
            <a:r>
              <a:rPr lang="nl-NL" dirty="0">
                <a:solidFill>
                  <a:schemeClr val="bg1"/>
                </a:solidFill>
                <a:latin typeface="October Crow" panose="02000500000000000000" pitchFamily="2" charset="0"/>
              </a:rPr>
              <a:t>Lead Art &amp; SCRUM: Stanley</a:t>
            </a:r>
          </a:p>
          <a:p>
            <a:r>
              <a:rPr lang="nl-NL" dirty="0">
                <a:solidFill>
                  <a:schemeClr val="bg1"/>
                </a:solidFill>
                <a:latin typeface="October Crow" panose="02000500000000000000" pitchFamily="2" charset="0"/>
              </a:rPr>
              <a:t>UX: Jorrit &amp; Stefan</a:t>
            </a:r>
          </a:p>
          <a:p>
            <a:r>
              <a:rPr lang="nl-NL" dirty="0">
                <a:solidFill>
                  <a:schemeClr val="bg1"/>
                </a:solidFill>
                <a:latin typeface="October Crow" panose="02000500000000000000" pitchFamily="2" charset="0"/>
              </a:rPr>
              <a:t>Lead Program: Daniel</a:t>
            </a:r>
          </a:p>
        </p:txBody>
      </p:sp>
    </p:spTree>
    <p:extLst>
      <p:ext uri="{BB962C8B-B14F-4D97-AF65-F5344CB8AC3E}">
        <p14:creationId xmlns:p14="http://schemas.microsoft.com/office/powerpoint/2010/main" val="40711003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>
                <a:solidFill>
                  <a:schemeClr val="bg1"/>
                </a:solidFill>
                <a:latin typeface="October Crow" panose="02000500000000000000" pitchFamily="2" charset="0"/>
              </a:rPr>
              <a:t>Inhoud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NL" sz="4400" dirty="0">
                <a:solidFill>
                  <a:schemeClr val="bg1"/>
                </a:solidFill>
                <a:latin typeface="October Crow" panose="02000500000000000000" pitchFamily="2" charset="0"/>
                <a:ea typeface="+mj-ea"/>
                <a:cs typeface="+mj-cs"/>
              </a:rPr>
              <a:t>Inspiration</a:t>
            </a:r>
          </a:p>
          <a:p>
            <a:r>
              <a:rPr lang="nl-NL" sz="4400" dirty="0">
                <a:solidFill>
                  <a:schemeClr val="bg1"/>
                </a:solidFill>
                <a:latin typeface="October Crow" panose="02000500000000000000" pitchFamily="2" charset="0"/>
                <a:ea typeface="+mj-ea"/>
                <a:cs typeface="+mj-cs"/>
              </a:rPr>
              <a:t>Setting</a:t>
            </a:r>
          </a:p>
          <a:p>
            <a:r>
              <a:rPr lang="nl-NL" sz="4400" dirty="0">
                <a:solidFill>
                  <a:schemeClr val="bg1"/>
                </a:solidFill>
                <a:latin typeface="October Crow" panose="02000500000000000000" pitchFamily="2" charset="0"/>
                <a:ea typeface="+mj-ea"/>
                <a:cs typeface="+mj-cs"/>
              </a:rPr>
              <a:t>Style</a:t>
            </a:r>
          </a:p>
          <a:p>
            <a:r>
              <a:rPr lang="nl-NL" sz="4400" dirty="0" err="1">
                <a:solidFill>
                  <a:schemeClr val="bg1"/>
                </a:solidFill>
                <a:latin typeface="October Crow" panose="02000500000000000000" pitchFamily="2" charset="0"/>
                <a:ea typeface="+mj-ea"/>
                <a:cs typeface="+mj-cs"/>
              </a:rPr>
              <a:t>Mechanics</a:t>
            </a:r>
            <a:endParaRPr lang="nl-NL" sz="4400" dirty="0">
              <a:solidFill>
                <a:schemeClr val="bg1"/>
              </a:solidFill>
              <a:latin typeface="October Crow" panose="02000500000000000000" pitchFamily="2" charset="0"/>
              <a:ea typeface="+mj-ea"/>
              <a:cs typeface="+mj-cs"/>
            </a:endParaRPr>
          </a:p>
          <a:p>
            <a:r>
              <a:rPr lang="nl-NL" sz="4400" dirty="0" err="1">
                <a:solidFill>
                  <a:schemeClr val="bg1"/>
                </a:solidFill>
                <a:latin typeface="October Crow" panose="02000500000000000000" pitchFamily="2" charset="0"/>
                <a:ea typeface="+mj-ea"/>
                <a:cs typeface="+mj-cs"/>
              </a:rPr>
              <a:t>U.x</a:t>
            </a:r>
            <a:r>
              <a:rPr lang="nl-NL" sz="4400" dirty="0">
                <a:solidFill>
                  <a:schemeClr val="bg1"/>
                </a:solidFill>
                <a:latin typeface="October Crow" panose="02000500000000000000" pitchFamily="2" charset="0"/>
                <a:ea typeface="+mj-ea"/>
                <a:cs typeface="+mj-cs"/>
              </a:rPr>
              <a:t>.</a:t>
            </a:r>
          </a:p>
          <a:p>
            <a:r>
              <a:rPr lang="nl-NL" sz="4400" dirty="0">
                <a:solidFill>
                  <a:schemeClr val="bg1"/>
                </a:solidFill>
                <a:latin typeface="October Crow" panose="02000500000000000000" pitchFamily="2" charset="0"/>
                <a:ea typeface="+mj-ea"/>
                <a:cs typeface="+mj-cs"/>
              </a:rPr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17260603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 err="1">
                <a:solidFill>
                  <a:schemeClr val="bg1"/>
                </a:solidFill>
                <a:latin typeface="October Crow" panose="02000500000000000000" pitchFamily="2" charset="0"/>
              </a:rPr>
              <a:t>Inspiration</a:t>
            </a:r>
            <a:endParaRPr lang="nl-NL" dirty="0">
              <a:solidFill>
                <a:schemeClr val="bg1"/>
              </a:solidFill>
              <a:latin typeface="October Crow" panose="02000500000000000000" pitchFamily="2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4400" dirty="0" err="1">
                <a:solidFill>
                  <a:schemeClr val="bg1"/>
                </a:solidFill>
                <a:latin typeface="October Crow" panose="02000500000000000000" pitchFamily="2" charset="0"/>
                <a:ea typeface="+mj-ea"/>
                <a:cs typeface="+mj-cs"/>
              </a:rPr>
              <a:t>Amnesia</a:t>
            </a:r>
            <a:endParaRPr lang="nl-NL" sz="4400" dirty="0">
              <a:solidFill>
                <a:schemeClr val="bg1"/>
              </a:solidFill>
              <a:latin typeface="October Crow" panose="02000500000000000000" pitchFamily="2" charset="0"/>
              <a:ea typeface="+mj-ea"/>
              <a:cs typeface="+mj-cs"/>
            </a:endParaRPr>
          </a:p>
          <a:p>
            <a:r>
              <a:rPr lang="nl-NL" sz="4400" dirty="0">
                <a:solidFill>
                  <a:schemeClr val="bg1"/>
                </a:solidFill>
                <a:latin typeface="October Crow" panose="02000500000000000000" pitchFamily="2" charset="0"/>
                <a:ea typeface="+mj-ea"/>
                <a:cs typeface="+mj-cs"/>
              </a:rPr>
              <a:t>Friday </a:t>
            </a:r>
            <a:r>
              <a:rPr lang="nl-NL" sz="4400" dirty="0" err="1">
                <a:solidFill>
                  <a:schemeClr val="bg1"/>
                </a:solidFill>
                <a:latin typeface="October Crow" panose="02000500000000000000" pitchFamily="2" charset="0"/>
                <a:ea typeface="+mj-ea"/>
                <a:cs typeface="+mj-cs"/>
              </a:rPr>
              <a:t>the</a:t>
            </a:r>
            <a:r>
              <a:rPr lang="nl-NL" sz="4400" dirty="0">
                <a:solidFill>
                  <a:schemeClr val="bg1"/>
                </a:solidFill>
                <a:latin typeface="October Crow" panose="02000500000000000000" pitchFamily="2" charset="0"/>
                <a:ea typeface="+mj-ea"/>
                <a:cs typeface="+mj-cs"/>
              </a:rPr>
              <a:t> 13th</a:t>
            </a:r>
          </a:p>
        </p:txBody>
      </p:sp>
    </p:spTree>
    <p:extLst>
      <p:ext uri="{BB962C8B-B14F-4D97-AF65-F5344CB8AC3E}">
        <p14:creationId xmlns:p14="http://schemas.microsoft.com/office/powerpoint/2010/main" val="24600701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>
                <a:solidFill>
                  <a:schemeClr val="bg1"/>
                </a:solidFill>
                <a:latin typeface="October Crow" panose="02000500000000000000" pitchFamily="2" charset="0"/>
              </a:rPr>
              <a:t>Setting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2800" dirty="0">
                <a:solidFill>
                  <a:schemeClr val="bg1"/>
                </a:solidFill>
                <a:latin typeface="October Crow" panose="02000500000000000000" pitchFamily="2" charset="0"/>
                <a:ea typeface="+mj-ea"/>
                <a:cs typeface="+mj-cs"/>
              </a:rPr>
              <a:t>Modern</a:t>
            </a:r>
          </a:p>
          <a:p>
            <a:endParaRPr lang="nl-NL" sz="2800" dirty="0">
              <a:solidFill>
                <a:schemeClr val="bg1"/>
              </a:solidFill>
              <a:latin typeface="October Crow" panose="02000500000000000000" pitchFamily="2" charset="0"/>
              <a:ea typeface="+mj-ea"/>
              <a:cs typeface="+mj-cs"/>
            </a:endParaRPr>
          </a:p>
          <a:p>
            <a:r>
              <a:rPr lang="nl-NL" sz="2800" dirty="0">
                <a:solidFill>
                  <a:schemeClr val="bg1"/>
                </a:solidFill>
                <a:latin typeface="October Crow" panose="02000500000000000000" pitchFamily="2" charset="0"/>
                <a:ea typeface="+mj-ea"/>
                <a:cs typeface="+mj-cs"/>
              </a:rPr>
              <a:t>Time-blend 20th Century</a:t>
            </a:r>
          </a:p>
          <a:p>
            <a:endParaRPr lang="nl-NL" sz="4400" dirty="0">
              <a:solidFill>
                <a:schemeClr val="bg1"/>
              </a:solidFill>
              <a:latin typeface="October Crow" panose="02000500000000000000" pitchFamily="2" charset="0"/>
              <a:ea typeface="+mj-ea"/>
              <a:cs typeface="+mj-cs"/>
            </a:endParaRPr>
          </a:p>
        </p:txBody>
      </p:sp>
      <p:pic>
        <p:nvPicPr>
          <p:cNvPr id="2050" name="Picture 2" descr="https://lh6.googleusercontent.com/bmrJLd33_ydROc1r0eBGwWlVFiLg_1yvC8-0XpTCQZpxuQwYhPMJ0HVYA4koqvsnCA3V4Ef7KfRY_qxQQ-geB-VD6O4tmjSPASVBK1-etYbZ0Dxi_eCcR_Y99l3BCam26eyz-JS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9635" y="1414505"/>
            <a:ext cx="3512805" cy="2341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lh3.googleusercontent.com/T0YjfSPdsZ0JHBa3Eg2Kr7JQp41zjMgTN5gx-iNVPMJ_sGXG3sOIy503v-vpfH90Fp5qt8n_7UmV7h3Xmn5dzXK4dQFoFlZmt9zP8k0PqqL1mCi2Ne1LqUbtIGrresktvu_Cmt6Z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3990233"/>
            <a:ext cx="3924237" cy="2592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s://lh5.googleusercontent.com/zYIqv3NH9DUua-WtzGXKjp2g_Wk8gCkpbU3ydVX7io8PHVcnKtCredFNwKw-PrzEj1xfBCaPY8esDpPR3iHrHeWrAaEWglcH8GgqQeDrLVD4TuhoBJ_2dTkN5B5sLbUnaqObG9ly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1090" y="3970258"/>
            <a:ext cx="3531350" cy="2615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46463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>
                <a:solidFill>
                  <a:schemeClr val="bg1"/>
                </a:solidFill>
                <a:latin typeface="October Crow" panose="02000500000000000000" pitchFamily="2" charset="0"/>
              </a:rPr>
              <a:t>Style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2800" dirty="0">
                <a:solidFill>
                  <a:schemeClr val="bg1"/>
                </a:solidFill>
                <a:latin typeface="October Crow" panose="02000500000000000000" pitchFamily="2" charset="0"/>
                <a:ea typeface="+mj-ea"/>
                <a:cs typeface="+mj-cs"/>
              </a:rPr>
              <a:t>Realistic</a:t>
            </a:r>
          </a:p>
          <a:p>
            <a:endParaRPr lang="nl-NL" sz="2800" dirty="0">
              <a:solidFill>
                <a:schemeClr val="bg1"/>
              </a:solidFill>
              <a:latin typeface="October Crow" panose="02000500000000000000" pitchFamily="2" charset="0"/>
              <a:ea typeface="+mj-ea"/>
              <a:cs typeface="+mj-cs"/>
            </a:endParaRPr>
          </a:p>
          <a:p>
            <a:r>
              <a:rPr lang="nl-NL" sz="2800" dirty="0">
                <a:solidFill>
                  <a:schemeClr val="bg1"/>
                </a:solidFill>
                <a:latin typeface="October Crow" panose="02000500000000000000" pitchFamily="2" charset="0"/>
                <a:ea typeface="+mj-ea"/>
                <a:cs typeface="+mj-cs"/>
              </a:rPr>
              <a:t>Eerie</a:t>
            </a:r>
          </a:p>
          <a:p>
            <a:endParaRPr lang="nl-NL" sz="2800" dirty="0">
              <a:solidFill>
                <a:schemeClr val="bg1"/>
              </a:solidFill>
              <a:latin typeface="October Crow" panose="02000500000000000000" pitchFamily="2" charset="0"/>
              <a:ea typeface="+mj-ea"/>
              <a:cs typeface="+mj-cs"/>
            </a:endParaRPr>
          </a:p>
          <a:p>
            <a:r>
              <a:rPr lang="nl-NL" sz="2800" dirty="0">
                <a:solidFill>
                  <a:schemeClr val="bg1"/>
                </a:solidFill>
                <a:latin typeface="October Crow" panose="02000500000000000000" pitchFamily="2" charset="0"/>
                <a:ea typeface="+mj-ea"/>
                <a:cs typeface="+mj-cs"/>
              </a:rPr>
              <a:t>Tense</a:t>
            </a:r>
          </a:p>
        </p:txBody>
      </p:sp>
      <p:pic>
        <p:nvPicPr>
          <p:cNvPr id="1026" name="Picture 2" descr="https://lh4.googleusercontent.com/fp6AUrTtU0EnBDfEs7_ppWhLbvMNXA5WPv_ZhlfeArbj9AEGuS-lLZzJOxZxaYRo08OhUJvOfF2EU0YDuTSkYs9_KxTxlQnRopR1QD9uifPeTgm7pW_QtJ6FQbCg3o_vy5hZJ52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484784"/>
            <a:ext cx="4346972" cy="2605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lh5.googleusercontent.com/XWo1X4F9HHqhleihCvgaHkYaBkXX86UFWOgTAzoJ5QvJo0OC-cYh8HyVleJRjf6zf4zhwCULI9jqm_WZaCq4tGBd63d3hOb2B-liwyaLctUCT-aMU043tLAC7wfgg35y5VDxs1q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022" y="4229781"/>
            <a:ext cx="4320480" cy="24688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lh5.googleusercontent.com/hIfivV0_glTE0CZxIlemvgei1n3QHFcgWAx1BAt4isPqzmWo-axdiSD4BFs_zU29cu4r7f6o74fWinC9L49SNyOVamFpgZ_zt2YIO7BlTsj2KpN-5jleMbDNcHshO8ZWA1dYnxoh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2269" y="4229781"/>
            <a:ext cx="4366703" cy="24639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51821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>
                <a:solidFill>
                  <a:schemeClr val="bg1"/>
                </a:solidFill>
                <a:latin typeface="October Crow" panose="02000500000000000000" pitchFamily="2" charset="0"/>
              </a:rPr>
              <a:t>Mechanics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4400" dirty="0">
                <a:solidFill>
                  <a:schemeClr val="bg1"/>
                </a:solidFill>
                <a:latin typeface="October Crow" panose="02000500000000000000" pitchFamily="2" charset="0"/>
                <a:ea typeface="+mj-ea"/>
                <a:cs typeface="+mj-cs"/>
              </a:rPr>
              <a:t>Move &amp; </a:t>
            </a:r>
            <a:r>
              <a:rPr lang="nl-NL" sz="4400" dirty="0" err="1">
                <a:solidFill>
                  <a:schemeClr val="bg1"/>
                </a:solidFill>
                <a:latin typeface="October Crow" panose="02000500000000000000" pitchFamily="2" charset="0"/>
                <a:ea typeface="+mj-ea"/>
                <a:cs typeface="+mj-cs"/>
              </a:rPr>
              <a:t>hide</a:t>
            </a:r>
            <a:endParaRPr lang="nl-NL" sz="4400" dirty="0">
              <a:solidFill>
                <a:schemeClr val="bg1"/>
              </a:solidFill>
              <a:latin typeface="October Crow" panose="02000500000000000000" pitchFamily="2" charset="0"/>
              <a:ea typeface="+mj-ea"/>
              <a:cs typeface="+mj-cs"/>
            </a:endParaRPr>
          </a:p>
          <a:p>
            <a:r>
              <a:rPr lang="nl-NL" sz="4400" dirty="0">
                <a:solidFill>
                  <a:schemeClr val="bg1"/>
                </a:solidFill>
                <a:latin typeface="October Crow" panose="02000500000000000000" pitchFamily="2" charset="0"/>
                <a:ea typeface="+mj-ea"/>
                <a:cs typeface="+mj-cs"/>
              </a:rPr>
              <a:t>Search</a:t>
            </a:r>
          </a:p>
          <a:p>
            <a:r>
              <a:rPr lang="nl-NL" sz="4400" dirty="0">
                <a:solidFill>
                  <a:schemeClr val="bg1"/>
                </a:solidFill>
                <a:latin typeface="October Crow" panose="02000500000000000000" pitchFamily="2" charset="0"/>
                <a:ea typeface="+mj-ea"/>
                <a:cs typeface="+mj-cs"/>
              </a:rPr>
              <a:t>Corner of </a:t>
            </a:r>
            <a:r>
              <a:rPr lang="nl-NL" sz="4400" dirty="0" err="1">
                <a:solidFill>
                  <a:schemeClr val="bg1"/>
                </a:solidFill>
                <a:latin typeface="October Crow" panose="02000500000000000000" pitchFamily="2" charset="0"/>
                <a:ea typeface="+mj-ea"/>
                <a:cs typeface="+mj-cs"/>
              </a:rPr>
              <a:t>the</a:t>
            </a:r>
            <a:r>
              <a:rPr lang="nl-NL" sz="4400" dirty="0">
                <a:solidFill>
                  <a:schemeClr val="bg1"/>
                </a:solidFill>
                <a:latin typeface="October Crow" panose="02000500000000000000" pitchFamily="2" charset="0"/>
                <a:ea typeface="+mj-ea"/>
                <a:cs typeface="+mj-cs"/>
              </a:rPr>
              <a:t> </a:t>
            </a:r>
            <a:r>
              <a:rPr lang="nl-NL" sz="4400" dirty="0" err="1">
                <a:solidFill>
                  <a:schemeClr val="bg1"/>
                </a:solidFill>
                <a:latin typeface="October Crow" panose="02000500000000000000" pitchFamily="2" charset="0"/>
                <a:ea typeface="+mj-ea"/>
                <a:cs typeface="+mj-cs"/>
              </a:rPr>
              <a:t>eye</a:t>
            </a:r>
            <a:endParaRPr lang="nl-NL" sz="4400" dirty="0">
              <a:solidFill>
                <a:schemeClr val="bg1"/>
              </a:solidFill>
              <a:latin typeface="October Crow" panose="02000500000000000000" pitchFamily="2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4706239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>
                <a:solidFill>
                  <a:schemeClr val="bg1"/>
                </a:solidFill>
                <a:latin typeface="October Crow" panose="02000500000000000000" pitchFamily="2" charset="0"/>
              </a:rPr>
              <a:t>U.X.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4400" dirty="0">
                <a:solidFill>
                  <a:schemeClr val="bg1"/>
                </a:solidFill>
                <a:latin typeface="October Crow" panose="02000500000000000000" pitchFamily="2" charset="0"/>
                <a:ea typeface="+mj-ea"/>
                <a:cs typeface="+mj-cs"/>
              </a:rPr>
              <a:t>Never safe</a:t>
            </a:r>
          </a:p>
          <a:p>
            <a:r>
              <a:rPr lang="nl-NL" sz="4400" dirty="0" err="1">
                <a:solidFill>
                  <a:schemeClr val="bg1"/>
                </a:solidFill>
                <a:latin typeface="October Crow" panose="02000500000000000000" pitchFamily="2" charset="0"/>
                <a:ea typeface="+mj-ea"/>
                <a:cs typeface="+mj-cs"/>
              </a:rPr>
              <a:t>Lighting</a:t>
            </a:r>
            <a:endParaRPr lang="nl-NL" sz="4400" dirty="0">
              <a:solidFill>
                <a:schemeClr val="bg1"/>
              </a:solidFill>
              <a:latin typeface="October Crow" panose="02000500000000000000" pitchFamily="2" charset="0"/>
              <a:ea typeface="+mj-ea"/>
              <a:cs typeface="+mj-cs"/>
            </a:endParaRPr>
          </a:p>
          <a:p>
            <a:r>
              <a:rPr lang="nl-NL" sz="4400" dirty="0">
                <a:solidFill>
                  <a:schemeClr val="bg1"/>
                </a:solidFill>
                <a:latin typeface="October Crow" panose="02000500000000000000" pitchFamily="2" charset="0"/>
                <a:ea typeface="+mj-ea"/>
                <a:cs typeface="+mj-cs"/>
              </a:rPr>
              <a:t>Sound</a:t>
            </a:r>
          </a:p>
          <a:p>
            <a:r>
              <a:rPr lang="nl-NL" sz="4400" dirty="0" err="1">
                <a:solidFill>
                  <a:schemeClr val="bg1"/>
                </a:solidFill>
                <a:latin typeface="October Crow" panose="02000500000000000000" pitchFamily="2" charset="0"/>
                <a:ea typeface="+mj-ea"/>
                <a:cs typeface="+mj-cs"/>
              </a:rPr>
              <a:t>Effects</a:t>
            </a:r>
            <a:endParaRPr lang="nl-NL" sz="4400" dirty="0">
              <a:solidFill>
                <a:schemeClr val="bg1"/>
              </a:solidFill>
              <a:latin typeface="October Crow" panose="02000500000000000000" pitchFamily="2" charset="0"/>
              <a:ea typeface="+mj-ea"/>
              <a:cs typeface="+mj-cs"/>
            </a:endParaRPr>
          </a:p>
          <a:p>
            <a:r>
              <a:rPr lang="nl-NL" sz="4400" dirty="0" err="1">
                <a:solidFill>
                  <a:schemeClr val="bg1"/>
                </a:solidFill>
                <a:latin typeface="October Crow" panose="02000500000000000000" pitchFamily="2" charset="0"/>
                <a:ea typeface="+mj-ea"/>
                <a:cs typeface="+mj-cs"/>
              </a:rPr>
              <a:t>Minimal</a:t>
            </a:r>
            <a:r>
              <a:rPr lang="nl-NL" sz="4400" dirty="0">
                <a:solidFill>
                  <a:schemeClr val="bg1"/>
                </a:solidFill>
                <a:latin typeface="October Crow" panose="02000500000000000000" pitchFamily="2" charset="0"/>
                <a:ea typeface="+mj-ea"/>
                <a:cs typeface="+mj-cs"/>
              </a:rPr>
              <a:t> UI</a:t>
            </a:r>
          </a:p>
        </p:txBody>
      </p:sp>
    </p:spTree>
    <p:extLst>
      <p:ext uri="{BB962C8B-B14F-4D97-AF65-F5344CB8AC3E}">
        <p14:creationId xmlns:p14="http://schemas.microsoft.com/office/powerpoint/2010/main" val="14488803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3294112"/>
            <a:ext cx="8229600" cy="1143000"/>
          </a:xfrm>
        </p:spPr>
        <p:txBody>
          <a:bodyPr>
            <a:normAutofit/>
          </a:bodyPr>
          <a:lstStyle/>
          <a:p>
            <a:r>
              <a:rPr lang="nl-NL" dirty="0" err="1">
                <a:solidFill>
                  <a:schemeClr val="bg1"/>
                </a:solidFill>
                <a:latin typeface="October Crow" panose="02000500000000000000" pitchFamily="2" charset="0"/>
              </a:rPr>
              <a:t>Questions</a:t>
            </a:r>
            <a:r>
              <a:rPr lang="nl-NL" dirty="0">
                <a:solidFill>
                  <a:schemeClr val="bg1"/>
                </a:solidFill>
                <a:latin typeface="October Crow" panose="02000500000000000000" pitchFamily="2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13357389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Kantoor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110</TotalTime>
  <Words>66</Words>
  <Application>Microsoft Office PowerPoint</Application>
  <PresentationFormat>On-screen Show (4:3)</PresentationFormat>
  <Paragraphs>36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October Crow</vt:lpstr>
      <vt:lpstr>Kantoorthema</vt:lpstr>
      <vt:lpstr>Quartz mansion</vt:lpstr>
      <vt:lpstr>Inhoud</vt:lpstr>
      <vt:lpstr>Inspiration</vt:lpstr>
      <vt:lpstr>Setting</vt:lpstr>
      <vt:lpstr>Style</vt:lpstr>
      <vt:lpstr>Mechanics</vt:lpstr>
      <vt:lpstr>U.X.</vt:lpstr>
      <vt:lpstr>Questions?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Quartz lake</dc:title>
  <dc:creator>Daniel Stremmelaar</dc:creator>
  <cp:lastModifiedBy>Jermo van Groos</cp:lastModifiedBy>
  <cp:revision>8</cp:revision>
  <dcterms:created xsi:type="dcterms:W3CDTF">2018-11-23T12:39:22Z</dcterms:created>
  <dcterms:modified xsi:type="dcterms:W3CDTF">2018-11-25T21:04:47Z</dcterms:modified>
</cp:coreProperties>
</file>

<file path=docProps/thumbnail.jpeg>
</file>